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CC2DFF-31BF-BE3B-ECFE-61D1AD376477}" v="114" dt="2024-03-21T02:32:35.287"/>
    <p1510:client id="{37220BA3-84B2-3C12-C86B-4C5CE96E1CE3}" v="57" dt="2024-03-21T03:01:01.082"/>
    <p1510:client id="{4DFFFB1A-7B72-4A96-90FB-43B2EC66E51E}" v="273" dt="2024-03-21T03:54:45.2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48" autoAdjust="0"/>
    <p:restoredTop sz="94660"/>
  </p:normalViewPr>
  <p:slideViewPr>
    <p:cSldViewPr snapToGrid="0">
      <p:cViewPr>
        <p:scale>
          <a:sx n="75" d="100"/>
          <a:sy n="75" d="100"/>
        </p:scale>
        <p:origin x="811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2350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7774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7247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0248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7940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7125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1457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2786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21898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4210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1812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3/20/2024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934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9F8A656C-0806-4677-A38B-DA5DF0F3C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2" name="Picture 21" descr="A splash of colors on a white surface">
            <a:extLst>
              <a:ext uri="{FF2B5EF4-FFF2-40B4-BE49-F238E27FC236}">
                <a16:creationId xmlns:a16="http://schemas.microsoft.com/office/drawing/2014/main" id="{D6C2B21F-30C7-E97F-93E1-3813B88AD6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t="2899" r="-2" b="221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BEF8C6D-8BB3-473A-9607-D7381CC5C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27537" y="643467"/>
            <a:ext cx="5520995" cy="5215839"/>
          </a:xfrm>
          <a:prstGeom prst="roundRect">
            <a:avLst>
              <a:gd name="adj" fmla="val 265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9308" y="773422"/>
            <a:ext cx="5479355" cy="3011340"/>
          </a:xfrm>
        </p:spPr>
        <p:txBody>
          <a:bodyPr>
            <a:normAutofit/>
          </a:bodyPr>
          <a:lstStyle/>
          <a:p>
            <a:r>
              <a:rPr lang="en-US"/>
              <a:t>Dorm Management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90786" y="3898924"/>
            <a:ext cx="5037616" cy="177787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By</a:t>
            </a:r>
          </a:p>
          <a:p>
            <a:r>
              <a:rPr lang="en-US" dirty="0"/>
              <a:t> </a:t>
            </a:r>
            <a:r>
              <a:rPr lang="en-US" b="1" dirty="0"/>
              <a:t> D</a:t>
            </a:r>
            <a:r>
              <a:rPr lang="en-US" dirty="0"/>
              <a:t>ann</a:t>
            </a:r>
          </a:p>
          <a:p>
            <a:r>
              <a:rPr lang="en-US" b="1" dirty="0" err="1"/>
              <a:t>M</a:t>
            </a:r>
            <a:r>
              <a:rPr lang="en-US" dirty="0" err="1"/>
              <a:t>adhusodan</a:t>
            </a:r>
            <a:endParaRPr lang="en-US" dirty="0"/>
          </a:p>
          <a:p>
            <a:r>
              <a:rPr lang="en-US" dirty="0"/>
              <a:t>  </a:t>
            </a:r>
            <a:r>
              <a:rPr lang="en-US" b="1" dirty="0"/>
              <a:t>M</a:t>
            </a:r>
            <a:r>
              <a:rPr lang="en-US" dirty="0"/>
              <a:t>arc</a:t>
            </a:r>
          </a:p>
        </p:txBody>
      </p:sp>
      <p:sp>
        <p:nvSpPr>
          <p:cNvPr id="24" name="Arc 23">
            <a:extLst>
              <a:ext uri="{FF2B5EF4-FFF2-40B4-BE49-F238E27FC236}">
                <a16:creationId xmlns:a16="http://schemas.microsoft.com/office/drawing/2014/main" id="{DCFDFFB9-D302-4A05-A770-D33232254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06764" y="906791"/>
            <a:ext cx="2987899" cy="2987899"/>
          </a:xfrm>
          <a:prstGeom prst="arc">
            <a:avLst>
              <a:gd name="adj1" fmla="val 16200000"/>
              <a:gd name="adj2" fmla="val 114657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138222-D274-4866-96E7-C3B1D6DA8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5888E255-D20B-4F26-B9DA-3DF036797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604789">
            <a:off x="675639" y="775849"/>
            <a:ext cx="2987899" cy="2987899"/>
          </a:xfrm>
          <a:prstGeom prst="arc">
            <a:avLst>
              <a:gd name="adj1" fmla="val 14455503"/>
              <a:gd name="adj2" fmla="val 0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DBE989-61C0-574C-AB77-249359C79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512" y="1122363"/>
            <a:ext cx="5087631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One Final Pull Request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2AD46D6-02D6-45B3-921C-F4033826E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2790" y="5367348"/>
            <a:ext cx="616353" cy="59963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Last Pull Request">
            <a:hlinkClick r:id="" action="ppaction://media"/>
            <a:extLst>
              <a:ext uri="{FF2B5EF4-FFF2-40B4-BE49-F238E27FC236}">
                <a16:creationId xmlns:a16="http://schemas.microsoft.com/office/drawing/2014/main" id="{19E4A633-CF5E-3DAF-2914-60866E79FDA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86917" y="189911"/>
            <a:ext cx="3660168" cy="6478177"/>
          </a:xfrm>
          <a:custGeom>
            <a:avLst/>
            <a:gdLst/>
            <a:ahLst/>
            <a:cxnLst/>
            <a:rect l="l" t="t" r="r" b="b"/>
            <a:pathLst>
              <a:path w="5051479" h="5503900">
                <a:moveTo>
                  <a:pt x="151948" y="0"/>
                </a:moveTo>
                <a:lnTo>
                  <a:pt x="4899531" y="0"/>
                </a:lnTo>
                <a:cubicBezTo>
                  <a:pt x="4983450" y="0"/>
                  <a:pt x="5051479" y="68029"/>
                  <a:pt x="5051479" y="151948"/>
                </a:cubicBezTo>
                <a:lnTo>
                  <a:pt x="5051479" y="5351952"/>
                </a:lnTo>
                <a:cubicBezTo>
                  <a:pt x="5051479" y="5435871"/>
                  <a:pt x="4983450" y="5503900"/>
                  <a:pt x="4899531" y="5503900"/>
                </a:cubicBezTo>
                <a:lnTo>
                  <a:pt x="151948" y="5503900"/>
                </a:lnTo>
                <a:cubicBezTo>
                  <a:pt x="68029" y="5503900"/>
                  <a:pt x="0" y="5435871"/>
                  <a:pt x="0" y="5351952"/>
                </a:cubicBezTo>
                <a:lnTo>
                  <a:pt x="0" y="151948"/>
                </a:lnTo>
                <a:cubicBezTo>
                  <a:pt x="0" y="68029"/>
                  <a:pt x="68029" y="0"/>
                  <a:pt x="15194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63619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Freeform: Shape 1049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2" name="Arc 1051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54" name="Rectangle 1053">
            <a:extLst>
              <a:ext uri="{FF2B5EF4-FFF2-40B4-BE49-F238E27FC236}">
                <a16:creationId xmlns:a16="http://schemas.microsoft.com/office/drawing/2014/main" id="{F58FB4AA-7058-4218-AE65-3ACD24A412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6" name="Arc 1055">
            <a:extLst>
              <a:ext uri="{FF2B5EF4-FFF2-40B4-BE49-F238E27FC236}">
                <a16:creationId xmlns:a16="http://schemas.microsoft.com/office/drawing/2014/main" id="{7CCEF7F6-0F58-4CE0-B7EF-4C9FFC70B4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604789">
            <a:off x="421134" y="775850"/>
            <a:ext cx="2987899" cy="2987899"/>
          </a:xfrm>
          <a:prstGeom prst="arc">
            <a:avLst>
              <a:gd name="adj1" fmla="val 14455503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2436D9-0824-B83A-44B5-EBF4133CE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53626"/>
            <a:ext cx="4290098" cy="300414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Who likes TOFU?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1AABCD-ACE9-F984-C8E6-57F5C0967C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6" b="494"/>
          <a:stretch/>
        </p:blipFill>
        <p:spPr>
          <a:xfrm>
            <a:off x="9519152" y="255957"/>
            <a:ext cx="1731410" cy="1731410"/>
          </a:xfrm>
          <a:custGeom>
            <a:avLst/>
            <a:gdLst/>
            <a:ahLst/>
            <a:cxnLst/>
            <a:rect l="l" t="t" r="r" b="b"/>
            <a:pathLst>
              <a:path w="1592826" h="1592826">
                <a:moveTo>
                  <a:pt x="796413" y="0"/>
                </a:moveTo>
                <a:cubicBezTo>
                  <a:pt x="1236260" y="0"/>
                  <a:pt x="1592826" y="356566"/>
                  <a:pt x="1592826" y="796413"/>
                </a:cubicBezTo>
                <a:cubicBezTo>
                  <a:pt x="1592826" y="1236260"/>
                  <a:pt x="1236260" y="1592826"/>
                  <a:pt x="796413" y="1592826"/>
                </a:cubicBezTo>
                <a:cubicBezTo>
                  <a:pt x="356566" y="1592826"/>
                  <a:pt x="0" y="1236260"/>
                  <a:pt x="0" y="796413"/>
                </a:cubicBezTo>
                <a:cubicBezTo>
                  <a:pt x="0" y="356566"/>
                  <a:pt x="356566" y="0"/>
                  <a:pt x="796413" y="0"/>
                </a:cubicBezTo>
                <a:close/>
              </a:path>
            </a:pathLst>
          </a:custGeom>
        </p:spPr>
      </p:pic>
      <p:pic>
        <p:nvPicPr>
          <p:cNvPr id="1028" name="Picture 4" descr="Easy Tofu Stir Fry (ready in 25 minutes!) - Choosing Chia">
            <a:extLst>
              <a:ext uri="{FF2B5EF4-FFF2-40B4-BE49-F238E27FC236}">
                <a16:creationId xmlns:a16="http://schemas.microsoft.com/office/drawing/2014/main" id="{9F52F7CE-917E-27D3-ED23-1B9FB0057C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07" b="28003"/>
          <a:stretch/>
        </p:blipFill>
        <p:spPr bwMode="auto">
          <a:xfrm>
            <a:off x="5451293" y="2536919"/>
            <a:ext cx="6740707" cy="4321074"/>
          </a:xfrm>
          <a:custGeom>
            <a:avLst/>
            <a:gdLst/>
            <a:ahLst/>
            <a:cxnLst/>
            <a:rect l="l" t="t" r="r" b="b"/>
            <a:pathLst>
              <a:path w="6740707" h="4321074">
                <a:moveTo>
                  <a:pt x="4344651" y="0"/>
                </a:moveTo>
                <a:cubicBezTo>
                  <a:pt x="5169590" y="0"/>
                  <a:pt x="5940838" y="229881"/>
                  <a:pt x="6597828" y="629079"/>
                </a:cubicBezTo>
                <a:lnTo>
                  <a:pt x="6740707" y="720676"/>
                </a:lnTo>
                <a:lnTo>
                  <a:pt x="6740707" y="4321074"/>
                </a:lnTo>
                <a:lnTo>
                  <a:pt x="0" y="4321074"/>
                </a:lnTo>
                <a:lnTo>
                  <a:pt x="5042" y="4121657"/>
                </a:lnTo>
                <a:cubicBezTo>
                  <a:pt x="121422" y="1825751"/>
                  <a:pt x="2019824" y="0"/>
                  <a:pt x="4344651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ow to Make Crispy Tofu (easy, healthy, no-fry)">
            <a:extLst>
              <a:ext uri="{FF2B5EF4-FFF2-40B4-BE49-F238E27FC236}">
                <a16:creationId xmlns:a16="http://schemas.microsoft.com/office/drawing/2014/main" id="{21284229-764D-7C42-2DFF-4E2C92E457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 bwMode="auto">
          <a:xfrm>
            <a:off x="6646639" y="1000132"/>
            <a:ext cx="2905105" cy="2905105"/>
          </a:xfrm>
          <a:custGeom>
            <a:avLst/>
            <a:gdLst/>
            <a:ahLst/>
            <a:cxnLst/>
            <a:rect l="l" t="t" r="r" b="b"/>
            <a:pathLst>
              <a:path w="1368006" h="1368006">
                <a:moveTo>
                  <a:pt x="684003" y="0"/>
                </a:moveTo>
                <a:cubicBezTo>
                  <a:pt x="1061767" y="0"/>
                  <a:pt x="1368006" y="306239"/>
                  <a:pt x="1368006" y="684003"/>
                </a:cubicBezTo>
                <a:cubicBezTo>
                  <a:pt x="1368006" y="1061767"/>
                  <a:pt x="1061767" y="1368006"/>
                  <a:pt x="684003" y="1368006"/>
                </a:cubicBezTo>
                <a:cubicBezTo>
                  <a:pt x="306239" y="1368006"/>
                  <a:pt x="0" y="1061767"/>
                  <a:pt x="0" y="684003"/>
                </a:cubicBezTo>
                <a:cubicBezTo>
                  <a:pt x="0" y="306239"/>
                  <a:pt x="306239" y="0"/>
                  <a:pt x="68400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2502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2023 Printable Calendar | 123Calendars.com">
            <a:extLst>
              <a:ext uri="{FF2B5EF4-FFF2-40B4-BE49-F238E27FC236}">
                <a16:creationId xmlns:a16="http://schemas.microsoft.com/office/drawing/2014/main" id="{1984CF27-7AA0-FF1F-47C2-A231821FF7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679" y="485025"/>
            <a:ext cx="9315768" cy="5887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B7454AB-9C44-409E-3A71-705C93AACE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6" b="494"/>
          <a:stretch/>
        </p:blipFill>
        <p:spPr>
          <a:xfrm>
            <a:off x="1757680" y="1810589"/>
            <a:ext cx="1202322" cy="1202322"/>
          </a:xfrm>
          <a:custGeom>
            <a:avLst/>
            <a:gdLst/>
            <a:ahLst/>
            <a:cxnLst/>
            <a:rect l="l" t="t" r="r" b="b"/>
            <a:pathLst>
              <a:path w="1592826" h="1592826">
                <a:moveTo>
                  <a:pt x="796413" y="0"/>
                </a:moveTo>
                <a:cubicBezTo>
                  <a:pt x="1236260" y="0"/>
                  <a:pt x="1592826" y="356566"/>
                  <a:pt x="1592826" y="796413"/>
                </a:cubicBezTo>
                <a:cubicBezTo>
                  <a:pt x="1592826" y="1236260"/>
                  <a:pt x="1236260" y="1592826"/>
                  <a:pt x="796413" y="1592826"/>
                </a:cubicBezTo>
                <a:cubicBezTo>
                  <a:pt x="356566" y="1592826"/>
                  <a:pt x="0" y="1236260"/>
                  <a:pt x="0" y="796413"/>
                </a:cubicBezTo>
                <a:cubicBezTo>
                  <a:pt x="0" y="356566"/>
                  <a:pt x="356566" y="0"/>
                  <a:pt x="796413" y="0"/>
                </a:cubicBez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7DB5A5-0FFB-471F-1FA9-7447EFE6AC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6" b="494"/>
          <a:stretch/>
        </p:blipFill>
        <p:spPr>
          <a:xfrm>
            <a:off x="4075881" y="1705724"/>
            <a:ext cx="1202322" cy="1202322"/>
          </a:xfrm>
          <a:custGeom>
            <a:avLst/>
            <a:gdLst/>
            <a:ahLst/>
            <a:cxnLst/>
            <a:rect l="l" t="t" r="r" b="b"/>
            <a:pathLst>
              <a:path w="1592826" h="1592826">
                <a:moveTo>
                  <a:pt x="796413" y="0"/>
                </a:moveTo>
                <a:cubicBezTo>
                  <a:pt x="1236260" y="0"/>
                  <a:pt x="1592826" y="356566"/>
                  <a:pt x="1592826" y="796413"/>
                </a:cubicBezTo>
                <a:cubicBezTo>
                  <a:pt x="1592826" y="1236260"/>
                  <a:pt x="1236260" y="1592826"/>
                  <a:pt x="796413" y="1592826"/>
                </a:cubicBezTo>
                <a:cubicBezTo>
                  <a:pt x="356566" y="1592826"/>
                  <a:pt x="0" y="1236260"/>
                  <a:pt x="0" y="796413"/>
                </a:cubicBezTo>
                <a:cubicBezTo>
                  <a:pt x="0" y="356566"/>
                  <a:pt x="356566" y="0"/>
                  <a:pt x="796413" y="0"/>
                </a:cubicBez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541E6B-DE9C-E94B-623E-6A582C12F9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6" b="494"/>
          <a:stretch/>
        </p:blipFill>
        <p:spPr>
          <a:xfrm>
            <a:off x="6394082" y="1705724"/>
            <a:ext cx="1202322" cy="1202322"/>
          </a:xfrm>
          <a:custGeom>
            <a:avLst/>
            <a:gdLst/>
            <a:ahLst/>
            <a:cxnLst/>
            <a:rect l="l" t="t" r="r" b="b"/>
            <a:pathLst>
              <a:path w="1592826" h="1592826">
                <a:moveTo>
                  <a:pt x="796413" y="0"/>
                </a:moveTo>
                <a:cubicBezTo>
                  <a:pt x="1236260" y="0"/>
                  <a:pt x="1592826" y="356566"/>
                  <a:pt x="1592826" y="796413"/>
                </a:cubicBezTo>
                <a:cubicBezTo>
                  <a:pt x="1592826" y="1236260"/>
                  <a:pt x="1236260" y="1592826"/>
                  <a:pt x="796413" y="1592826"/>
                </a:cubicBezTo>
                <a:cubicBezTo>
                  <a:pt x="356566" y="1592826"/>
                  <a:pt x="0" y="1236260"/>
                  <a:pt x="0" y="796413"/>
                </a:cubicBezTo>
                <a:cubicBezTo>
                  <a:pt x="0" y="356566"/>
                  <a:pt x="356566" y="0"/>
                  <a:pt x="796413" y="0"/>
                </a:cubicBez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6F8A4F-BBB8-E5DE-056A-E2C7618D7F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6" b="494"/>
          <a:stretch/>
        </p:blipFill>
        <p:spPr>
          <a:xfrm>
            <a:off x="8595360" y="1810589"/>
            <a:ext cx="1202322" cy="1202322"/>
          </a:xfrm>
          <a:custGeom>
            <a:avLst/>
            <a:gdLst/>
            <a:ahLst/>
            <a:cxnLst/>
            <a:rect l="l" t="t" r="r" b="b"/>
            <a:pathLst>
              <a:path w="1592826" h="1592826">
                <a:moveTo>
                  <a:pt x="796413" y="0"/>
                </a:moveTo>
                <a:cubicBezTo>
                  <a:pt x="1236260" y="0"/>
                  <a:pt x="1592826" y="356566"/>
                  <a:pt x="1592826" y="796413"/>
                </a:cubicBezTo>
                <a:cubicBezTo>
                  <a:pt x="1592826" y="1236260"/>
                  <a:pt x="1236260" y="1592826"/>
                  <a:pt x="796413" y="1592826"/>
                </a:cubicBezTo>
                <a:cubicBezTo>
                  <a:pt x="356566" y="1592826"/>
                  <a:pt x="0" y="1236260"/>
                  <a:pt x="0" y="796413"/>
                </a:cubicBezTo>
                <a:cubicBezTo>
                  <a:pt x="0" y="356566"/>
                  <a:pt x="356566" y="0"/>
                  <a:pt x="796413" y="0"/>
                </a:cubicBezTo>
                <a:close/>
              </a:path>
            </a:pathLst>
          </a:cu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6318165-E24A-3BCE-FC1F-BBCC40C603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6" b="494"/>
          <a:stretch/>
        </p:blipFill>
        <p:spPr>
          <a:xfrm>
            <a:off x="1791519" y="3428999"/>
            <a:ext cx="1202322" cy="1202322"/>
          </a:xfrm>
          <a:custGeom>
            <a:avLst/>
            <a:gdLst/>
            <a:ahLst/>
            <a:cxnLst/>
            <a:rect l="l" t="t" r="r" b="b"/>
            <a:pathLst>
              <a:path w="1592826" h="1592826">
                <a:moveTo>
                  <a:pt x="796413" y="0"/>
                </a:moveTo>
                <a:cubicBezTo>
                  <a:pt x="1236260" y="0"/>
                  <a:pt x="1592826" y="356566"/>
                  <a:pt x="1592826" y="796413"/>
                </a:cubicBezTo>
                <a:cubicBezTo>
                  <a:pt x="1592826" y="1236260"/>
                  <a:pt x="1236260" y="1592826"/>
                  <a:pt x="796413" y="1592826"/>
                </a:cubicBezTo>
                <a:cubicBezTo>
                  <a:pt x="356566" y="1592826"/>
                  <a:pt x="0" y="1236260"/>
                  <a:pt x="0" y="796413"/>
                </a:cubicBezTo>
                <a:cubicBezTo>
                  <a:pt x="0" y="356566"/>
                  <a:pt x="356566" y="0"/>
                  <a:pt x="796413" y="0"/>
                </a:cubicBez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4093CA9-1C90-B4E5-A0F7-F74690FCC4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6" b="494"/>
          <a:stretch/>
        </p:blipFill>
        <p:spPr>
          <a:xfrm>
            <a:off x="4075881" y="3428999"/>
            <a:ext cx="1202322" cy="1202322"/>
          </a:xfrm>
          <a:custGeom>
            <a:avLst/>
            <a:gdLst/>
            <a:ahLst/>
            <a:cxnLst/>
            <a:rect l="l" t="t" r="r" b="b"/>
            <a:pathLst>
              <a:path w="1592826" h="1592826">
                <a:moveTo>
                  <a:pt x="796413" y="0"/>
                </a:moveTo>
                <a:cubicBezTo>
                  <a:pt x="1236260" y="0"/>
                  <a:pt x="1592826" y="356566"/>
                  <a:pt x="1592826" y="796413"/>
                </a:cubicBezTo>
                <a:cubicBezTo>
                  <a:pt x="1592826" y="1236260"/>
                  <a:pt x="1236260" y="1592826"/>
                  <a:pt x="796413" y="1592826"/>
                </a:cubicBezTo>
                <a:cubicBezTo>
                  <a:pt x="356566" y="1592826"/>
                  <a:pt x="0" y="1236260"/>
                  <a:pt x="0" y="796413"/>
                </a:cubicBezTo>
                <a:cubicBezTo>
                  <a:pt x="0" y="356566"/>
                  <a:pt x="356566" y="0"/>
                  <a:pt x="796413" y="0"/>
                </a:cubicBezTo>
                <a:close/>
              </a:path>
            </a:pathLst>
          </a:cu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8F98DC-86C1-85CA-1379-765C63755B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6" b="494"/>
          <a:stretch/>
        </p:blipFill>
        <p:spPr>
          <a:xfrm>
            <a:off x="6502400" y="3348794"/>
            <a:ext cx="1202322" cy="1202322"/>
          </a:xfrm>
          <a:custGeom>
            <a:avLst/>
            <a:gdLst/>
            <a:ahLst/>
            <a:cxnLst/>
            <a:rect l="l" t="t" r="r" b="b"/>
            <a:pathLst>
              <a:path w="1592826" h="1592826">
                <a:moveTo>
                  <a:pt x="796413" y="0"/>
                </a:moveTo>
                <a:cubicBezTo>
                  <a:pt x="1236260" y="0"/>
                  <a:pt x="1592826" y="356566"/>
                  <a:pt x="1592826" y="796413"/>
                </a:cubicBezTo>
                <a:cubicBezTo>
                  <a:pt x="1592826" y="1236260"/>
                  <a:pt x="1236260" y="1592826"/>
                  <a:pt x="796413" y="1592826"/>
                </a:cubicBezTo>
                <a:cubicBezTo>
                  <a:pt x="356566" y="1592826"/>
                  <a:pt x="0" y="1236260"/>
                  <a:pt x="0" y="796413"/>
                </a:cubicBezTo>
                <a:cubicBezTo>
                  <a:pt x="0" y="356566"/>
                  <a:pt x="356566" y="0"/>
                  <a:pt x="796413" y="0"/>
                </a:cubicBez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8392B3-E11E-6411-9980-B53ADED3CF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6" b="494"/>
          <a:stretch/>
        </p:blipFill>
        <p:spPr>
          <a:xfrm>
            <a:off x="8676640" y="3347308"/>
            <a:ext cx="1202322" cy="1202322"/>
          </a:xfrm>
          <a:custGeom>
            <a:avLst/>
            <a:gdLst/>
            <a:ahLst/>
            <a:cxnLst/>
            <a:rect l="l" t="t" r="r" b="b"/>
            <a:pathLst>
              <a:path w="1592826" h="1592826">
                <a:moveTo>
                  <a:pt x="796413" y="0"/>
                </a:moveTo>
                <a:cubicBezTo>
                  <a:pt x="1236260" y="0"/>
                  <a:pt x="1592826" y="356566"/>
                  <a:pt x="1592826" y="796413"/>
                </a:cubicBezTo>
                <a:cubicBezTo>
                  <a:pt x="1592826" y="1236260"/>
                  <a:pt x="1236260" y="1592826"/>
                  <a:pt x="796413" y="1592826"/>
                </a:cubicBezTo>
                <a:cubicBezTo>
                  <a:pt x="356566" y="1592826"/>
                  <a:pt x="0" y="1236260"/>
                  <a:pt x="0" y="796413"/>
                </a:cubicBezTo>
                <a:cubicBezTo>
                  <a:pt x="0" y="356566"/>
                  <a:pt x="356566" y="0"/>
                  <a:pt x="796413" y="0"/>
                </a:cubicBezTo>
                <a:close/>
              </a:path>
            </a:pathLst>
          </a:cu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DC34B3D-6118-B090-2618-3BE3F869C4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6" b="494"/>
          <a:stretch/>
        </p:blipFill>
        <p:spPr>
          <a:xfrm>
            <a:off x="1791519" y="4913293"/>
            <a:ext cx="1202322" cy="1202322"/>
          </a:xfrm>
          <a:custGeom>
            <a:avLst/>
            <a:gdLst/>
            <a:ahLst/>
            <a:cxnLst/>
            <a:rect l="l" t="t" r="r" b="b"/>
            <a:pathLst>
              <a:path w="1592826" h="1592826">
                <a:moveTo>
                  <a:pt x="796413" y="0"/>
                </a:moveTo>
                <a:cubicBezTo>
                  <a:pt x="1236260" y="0"/>
                  <a:pt x="1592826" y="356566"/>
                  <a:pt x="1592826" y="796413"/>
                </a:cubicBezTo>
                <a:cubicBezTo>
                  <a:pt x="1592826" y="1236260"/>
                  <a:pt x="1236260" y="1592826"/>
                  <a:pt x="796413" y="1592826"/>
                </a:cubicBezTo>
                <a:cubicBezTo>
                  <a:pt x="356566" y="1592826"/>
                  <a:pt x="0" y="1236260"/>
                  <a:pt x="0" y="796413"/>
                </a:cubicBezTo>
                <a:cubicBezTo>
                  <a:pt x="0" y="356566"/>
                  <a:pt x="356566" y="0"/>
                  <a:pt x="796413" y="0"/>
                </a:cubicBezTo>
                <a:close/>
              </a:path>
            </a:pathLst>
          </a:cu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D9731F1-40DF-1356-A3FE-1CE57D2EBF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6" b="494"/>
          <a:stretch/>
        </p:blipFill>
        <p:spPr>
          <a:xfrm>
            <a:off x="4138562" y="4921967"/>
            <a:ext cx="1202322" cy="1202322"/>
          </a:xfrm>
          <a:custGeom>
            <a:avLst/>
            <a:gdLst/>
            <a:ahLst/>
            <a:cxnLst/>
            <a:rect l="l" t="t" r="r" b="b"/>
            <a:pathLst>
              <a:path w="1592826" h="1592826">
                <a:moveTo>
                  <a:pt x="796413" y="0"/>
                </a:moveTo>
                <a:cubicBezTo>
                  <a:pt x="1236260" y="0"/>
                  <a:pt x="1592826" y="356566"/>
                  <a:pt x="1592826" y="796413"/>
                </a:cubicBezTo>
                <a:cubicBezTo>
                  <a:pt x="1592826" y="1236260"/>
                  <a:pt x="1236260" y="1592826"/>
                  <a:pt x="796413" y="1592826"/>
                </a:cubicBezTo>
                <a:cubicBezTo>
                  <a:pt x="356566" y="1592826"/>
                  <a:pt x="0" y="1236260"/>
                  <a:pt x="0" y="796413"/>
                </a:cubicBezTo>
                <a:cubicBezTo>
                  <a:pt x="0" y="356566"/>
                  <a:pt x="356566" y="0"/>
                  <a:pt x="796413" y="0"/>
                </a:cubicBezTo>
                <a:close/>
              </a:path>
            </a:pathLst>
          </a:cu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639BE98-3A1B-466C-51E3-FA130BA5C4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6" b="494"/>
          <a:stretch/>
        </p:blipFill>
        <p:spPr>
          <a:xfrm>
            <a:off x="6485605" y="4890797"/>
            <a:ext cx="1202322" cy="1202322"/>
          </a:xfrm>
          <a:custGeom>
            <a:avLst/>
            <a:gdLst/>
            <a:ahLst/>
            <a:cxnLst/>
            <a:rect l="l" t="t" r="r" b="b"/>
            <a:pathLst>
              <a:path w="1592826" h="1592826">
                <a:moveTo>
                  <a:pt x="796413" y="0"/>
                </a:moveTo>
                <a:cubicBezTo>
                  <a:pt x="1236260" y="0"/>
                  <a:pt x="1592826" y="356566"/>
                  <a:pt x="1592826" y="796413"/>
                </a:cubicBezTo>
                <a:cubicBezTo>
                  <a:pt x="1592826" y="1236260"/>
                  <a:pt x="1236260" y="1592826"/>
                  <a:pt x="796413" y="1592826"/>
                </a:cubicBezTo>
                <a:cubicBezTo>
                  <a:pt x="356566" y="1592826"/>
                  <a:pt x="0" y="1236260"/>
                  <a:pt x="0" y="796413"/>
                </a:cubicBezTo>
                <a:cubicBezTo>
                  <a:pt x="0" y="356566"/>
                  <a:pt x="356566" y="0"/>
                  <a:pt x="796413" y="0"/>
                </a:cubicBezTo>
                <a:close/>
              </a:path>
            </a:pathLst>
          </a:cu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1F3FF3C-B666-83AC-A9B3-55EDDFAD84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6" b="494"/>
          <a:stretch/>
        </p:blipFill>
        <p:spPr>
          <a:xfrm>
            <a:off x="8691537" y="4876443"/>
            <a:ext cx="1202322" cy="1202322"/>
          </a:xfrm>
          <a:custGeom>
            <a:avLst/>
            <a:gdLst/>
            <a:ahLst/>
            <a:cxnLst/>
            <a:rect l="l" t="t" r="r" b="b"/>
            <a:pathLst>
              <a:path w="1592826" h="1592826">
                <a:moveTo>
                  <a:pt x="796413" y="0"/>
                </a:moveTo>
                <a:cubicBezTo>
                  <a:pt x="1236260" y="0"/>
                  <a:pt x="1592826" y="356566"/>
                  <a:pt x="1592826" y="796413"/>
                </a:cubicBezTo>
                <a:cubicBezTo>
                  <a:pt x="1592826" y="1236260"/>
                  <a:pt x="1236260" y="1592826"/>
                  <a:pt x="796413" y="1592826"/>
                </a:cubicBezTo>
                <a:cubicBezTo>
                  <a:pt x="356566" y="1592826"/>
                  <a:pt x="0" y="1236260"/>
                  <a:pt x="0" y="796413"/>
                </a:cubicBezTo>
                <a:cubicBezTo>
                  <a:pt x="0" y="356566"/>
                  <a:pt x="356566" y="0"/>
                  <a:pt x="79641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90278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DA1F35B-C8F7-4A5A-9339-7DA4D785B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B2D4AD41-40DA-4A81-92F5-B6E3BA1ED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8175088" y="45795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D0ECC61-90B7-FC93-8764-805E07E9E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497" y="472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/>
              <a:t>Kitchen is Life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FD4AC6B-708C-2DED-EE46-5D2C8E8A9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254378" y="1341931"/>
            <a:ext cx="5541740" cy="4850691"/>
          </a:xfrm>
          <a:prstGeom prst="rect">
            <a:avLst/>
          </a:prstGeom>
        </p:spPr>
      </p:pic>
      <p:pic>
        <p:nvPicPr>
          <p:cNvPr id="2" name="Picture 1" descr="Image generated from your prompt">
            <a:extLst>
              <a:ext uri="{FF2B5EF4-FFF2-40B4-BE49-F238E27FC236}">
                <a16:creationId xmlns:a16="http://schemas.microsoft.com/office/drawing/2014/main" id="{FB7352C9-BD92-0EE0-6097-3165C2E6CC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853" y="1695636"/>
            <a:ext cx="4850691" cy="484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163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E8EC6-72EE-4808-8A92-33D08FA00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930" y="29467"/>
            <a:ext cx="3997960" cy="813435"/>
          </a:xfrm>
        </p:spPr>
        <p:txBody>
          <a:bodyPr>
            <a:normAutofit fontScale="90000"/>
          </a:bodyPr>
          <a:lstStyle/>
          <a:p>
            <a:r>
              <a:rPr lang="en-PH" dirty="0"/>
              <a:t>Kitchen Key Module</a:t>
            </a:r>
          </a:p>
        </p:txBody>
      </p:sp>
      <p:pic>
        <p:nvPicPr>
          <p:cNvPr id="4" name="Content Placeholder 3" descr="A diagram of a network&#10;&#10;Description automatically generated">
            <a:extLst>
              <a:ext uri="{FF2B5EF4-FFF2-40B4-BE49-F238E27FC236}">
                <a16:creationId xmlns:a16="http://schemas.microsoft.com/office/drawing/2014/main" id="{6D151B48-B1FC-21AC-8641-10F1DCBE74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4060" y="677740"/>
            <a:ext cx="5558180" cy="5794180"/>
          </a:xfrm>
        </p:spPr>
      </p:pic>
      <p:pic>
        <p:nvPicPr>
          <p:cNvPr id="6" name="Picture 5" descr="A diagram of a diagram&#10;&#10;Description automatically generated">
            <a:extLst>
              <a:ext uri="{FF2B5EF4-FFF2-40B4-BE49-F238E27FC236}">
                <a16:creationId xmlns:a16="http://schemas.microsoft.com/office/drawing/2014/main" id="{5BC0812A-10FD-D891-A75D-8AB79DF564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599" y="721351"/>
            <a:ext cx="4491189" cy="580543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0EC17D6-C3B5-1F54-4C28-753ACDF453C9}"/>
              </a:ext>
            </a:extLst>
          </p:cNvPr>
          <p:cNvSpPr txBox="1">
            <a:spLocks/>
          </p:cNvSpPr>
          <p:nvPr/>
        </p:nvSpPr>
        <p:spPr>
          <a:xfrm>
            <a:off x="7717180" y="100587"/>
            <a:ext cx="3997960" cy="8134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PH" dirty="0"/>
              <a:t>Rooms Module</a:t>
            </a:r>
          </a:p>
        </p:txBody>
      </p:sp>
    </p:spTree>
    <p:extLst>
      <p:ext uri="{BB962C8B-B14F-4D97-AF65-F5344CB8AC3E}">
        <p14:creationId xmlns:p14="http://schemas.microsoft.com/office/powerpoint/2010/main" val="2304914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1BBDD-5286-29B3-17AD-DFEC429F7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5990" y="518160"/>
            <a:ext cx="1383100" cy="6055588"/>
          </a:xfrm>
        </p:spPr>
        <p:txBody>
          <a:bodyPr/>
          <a:lstStyle/>
          <a:p>
            <a:pPr algn="ctr"/>
            <a:r>
              <a:rPr lang="en-PH" dirty="0"/>
              <a:t>C</a:t>
            </a:r>
            <a:br>
              <a:rPr lang="en-PH" dirty="0"/>
            </a:br>
            <a:r>
              <a:rPr lang="en-PH" dirty="0"/>
              <a:t>L</a:t>
            </a:r>
            <a:br>
              <a:rPr lang="en-PH" dirty="0"/>
            </a:br>
            <a:r>
              <a:rPr lang="en-PH" dirty="0"/>
              <a:t>A</a:t>
            </a:r>
            <a:br>
              <a:rPr lang="en-PH" dirty="0"/>
            </a:br>
            <a:r>
              <a:rPr lang="en-PH" dirty="0"/>
              <a:t>S</a:t>
            </a:r>
            <a:br>
              <a:rPr lang="en-PH" dirty="0"/>
            </a:br>
            <a:r>
              <a:rPr lang="en-PH" dirty="0" err="1"/>
              <a:t>S</a:t>
            </a:r>
            <a:br>
              <a:rPr lang="en-PH" dirty="0"/>
            </a:br>
            <a:br>
              <a:rPr lang="en-PH" dirty="0"/>
            </a:br>
            <a:r>
              <a:rPr lang="en-PH" dirty="0"/>
              <a:t> D</a:t>
            </a:r>
            <a:br>
              <a:rPr lang="en-PH" dirty="0"/>
            </a:br>
            <a:r>
              <a:rPr lang="en-PH" dirty="0"/>
              <a:t>I</a:t>
            </a:r>
            <a:br>
              <a:rPr lang="en-PH" dirty="0"/>
            </a:br>
            <a:r>
              <a:rPr lang="en-PH" dirty="0"/>
              <a:t>A</a:t>
            </a:r>
            <a:br>
              <a:rPr lang="en-PH" dirty="0"/>
            </a:br>
            <a:r>
              <a:rPr lang="en-PH" dirty="0"/>
              <a:t>G</a:t>
            </a:r>
            <a:br>
              <a:rPr lang="en-PH" dirty="0"/>
            </a:br>
            <a:r>
              <a:rPr lang="en-PH" dirty="0"/>
              <a:t>R</a:t>
            </a:r>
            <a:br>
              <a:rPr lang="en-PH" dirty="0"/>
            </a:br>
            <a:r>
              <a:rPr lang="en-PH" dirty="0"/>
              <a:t>A</a:t>
            </a:r>
            <a:br>
              <a:rPr lang="en-PH" dirty="0"/>
            </a:br>
            <a:r>
              <a:rPr lang="en-PH" dirty="0"/>
              <a:t>M</a:t>
            </a:r>
          </a:p>
        </p:txBody>
      </p:sp>
      <p:pic>
        <p:nvPicPr>
          <p:cNvPr id="11" name="Content Placeholder 10" descr="A diagram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6A56EC20-EF39-05F4-D56D-8E23517AC2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242" y="25926"/>
            <a:ext cx="9925118" cy="6547822"/>
          </a:xfrm>
        </p:spPr>
      </p:pic>
    </p:spTree>
    <p:extLst>
      <p:ext uri="{BB962C8B-B14F-4D97-AF65-F5344CB8AC3E}">
        <p14:creationId xmlns:p14="http://schemas.microsoft.com/office/powerpoint/2010/main" val="1553248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32B8F-0F82-700D-897C-ECD025F99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39200" y="1940560"/>
            <a:ext cx="2641600" cy="1828800"/>
          </a:xfrm>
        </p:spPr>
        <p:txBody>
          <a:bodyPr/>
          <a:lstStyle/>
          <a:p>
            <a:pPr marL="0" indent="0">
              <a:buNone/>
            </a:pPr>
            <a:r>
              <a:rPr lang="en-PH" dirty="0"/>
              <a:t>Leave Room Request Sequence Diagram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6259912-A6F7-B635-DEE5-3830F8DC2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" y="419106"/>
            <a:ext cx="8270240" cy="6019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1174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3C3EE-1B3E-B990-4FCF-46C005AEAB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1400" y="2212871"/>
            <a:ext cx="3114040" cy="1100455"/>
          </a:xfrm>
        </p:spPr>
        <p:txBody>
          <a:bodyPr/>
          <a:lstStyle/>
          <a:p>
            <a:pPr marL="0" indent="0">
              <a:buNone/>
            </a:pPr>
            <a:r>
              <a:rPr lang="en-PH" dirty="0" err="1"/>
              <a:t>createIssueReport</a:t>
            </a:r>
            <a:r>
              <a:rPr lang="en-PH" dirty="0"/>
              <a:t> Sequence Diagram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A9DCB9D1-37D0-B413-ACC3-B4B428722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0400" y="271250"/>
            <a:ext cx="13949680" cy="6315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0285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01D56-17C0-BDCC-1751-A84AB17AF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340" y="365125"/>
            <a:ext cx="10307320" cy="1110827"/>
          </a:xfrm>
        </p:spPr>
        <p:txBody>
          <a:bodyPr/>
          <a:lstStyle/>
          <a:p>
            <a:pPr algn="ctr"/>
            <a:r>
              <a:rPr lang="en-PH" dirty="0"/>
              <a:t>CODE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153C4-BD8B-C480-3B16-E42411FBD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494DA59-37D4-6902-73BF-FEA58767B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037" y="1650788"/>
            <a:ext cx="9083474" cy="4209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941113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Office Theme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Festival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493</TotalTime>
  <Words>60</Words>
  <Application>Microsoft Office PowerPoint</Application>
  <PresentationFormat>Widescreen</PresentationFormat>
  <Paragraphs>14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Century Gothic</vt:lpstr>
      <vt:lpstr>ShapesVTI</vt:lpstr>
      <vt:lpstr>Dorm Management System</vt:lpstr>
      <vt:lpstr>Who likes TOFU?</vt:lpstr>
      <vt:lpstr>PowerPoint Presentation</vt:lpstr>
      <vt:lpstr>Kitchen is Life</vt:lpstr>
      <vt:lpstr>Kitchen Key Module</vt:lpstr>
      <vt:lpstr>C L A S S   D I A G R A M</vt:lpstr>
      <vt:lpstr>PowerPoint Presentation</vt:lpstr>
      <vt:lpstr>PowerPoint Presentation</vt:lpstr>
      <vt:lpstr>CODE DEMO</vt:lpstr>
      <vt:lpstr>One Final Pull Request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</dc:creator>
  <cp:lastModifiedBy>Marc Lennard Colina</cp:lastModifiedBy>
  <cp:revision>2</cp:revision>
  <dcterms:created xsi:type="dcterms:W3CDTF">2024-03-20T19:41:42Z</dcterms:created>
  <dcterms:modified xsi:type="dcterms:W3CDTF">2024-03-21T03:56:04Z</dcterms:modified>
</cp:coreProperties>
</file>

<file path=docProps/thumbnail.jpeg>
</file>